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2af7a53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2af7a53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2af7a53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2af7a53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2af7a53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2af7a53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2af7a5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2af7a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72af7a53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72af7a53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2af7a53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2af7a53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2af7a53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2af7a53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2af7a53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2af7a53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2af7a53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2af7a53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2af7a53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2af7a53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2af7a53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2af7a53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30b9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30b9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2af7a53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72af7a53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af7a53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af7a53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2af7a53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2af7a53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72af7a53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72af7a53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2fbca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2fbca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2af7a53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2af7a53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c315c0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c315c0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2af7a5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2af7a5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2af7a5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2af7a5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e4f8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e4f8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2af7a53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2af7a53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2af7a53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2af7a53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2af7a53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2af7a53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2af7a53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2af7a53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hingiverse.com/thing:478774" TargetMode="External"/><Relationship Id="rId4" Type="http://schemas.openxmlformats.org/officeDocument/2006/relationships/hyperlink" Target="https://www.thingiverse.com/thing:478774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thingiverse.com/thing:56074" TargetMode="External"/><Relationship Id="rId4" Type="http://schemas.openxmlformats.org/officeDocument/2006/relationships/hyperlink" Target="https://www.thingiverse.com/thing:1608830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lender.stackexchange.com/questions/45925/whats-the-best-way-to-model-organic-shapes" TargetMode="External"/><Relationship Id="rId4" Type="http://schemas.openxmlformats.org/officeDocument/2006/relationships/hyperlink" Target="https://github.com/jonbruner/blender/tree/master/Clot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Mesh Modeling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Friend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Manipulate your view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view, hold middle mouse button, and drag your mouse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view, hold [Shift] and middle mouse button, and drag your mouse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import, click “File” (top left corner) -&gt; “Import” -&gt; “Stl (.stl)”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the folder, click on the file, then click “Import STL”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picked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https://www.thingiverse.com/thing:47877</a:t>
            </a:r>
            <a:r>
              <a:rPr lang="en-GB" u="sng">
                <a:solidFill>
                  <a:schemeClr val="hlink"/>
                </a:solidFill>
                <a:hlinkClick r:id="rId4"/>
              </a:rPr>
              <a:t>4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900" y="246350"/>
            <a:ext cx="3103225" cy="3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14965" r="0" t="0"/>
          <a:stretch/>
        </p:blipFill>
        <p:spPr>
          <a:xfrm>
            <a:off x="1721175" y="3782800"/>
            <a:ext cx="7044850" cy="10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STL are sometimes not centered to origin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don’t see it, use the middle mouse scroll, and zoom out until you see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Press [Shift]+[Ctrl]+[Alt]+[C], then click “Origin to Center of Mass (Surface)”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can use Volume as well; they’re approximately the same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0763"/>
            <a:ext cx="4299300" cy="40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center your model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Press [Shift]+[S], click “Cursor to Center”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“Selection to Cursor”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Your model should snap to center of the world now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0" y="275600"/>
            <a:ext cx="2494050" cy="28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649" y="1260874"/>
            <a:ext cx="2036650" cy="2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 b="12559" l="10303" r="8434" t="6092"/>
          <a:stretch/>
        </p:blipFill>
        <p:spPr>
          <a:xfrm>
            <a:off x="6424375" y="2894725"/>
            <a:ext cx="2381600" cy="19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Click “Create” -&gt; “Cylinder”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use this model to as the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make a square, or a cone hole too if you want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Before you click anything else, press [S] and drag your mouse outwards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will scale up your cylinder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25" y="322500"/>
            <a:ext cx="21431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46" y="2621775"/>
            <a:ext cx="2820104" cy="2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it’s to a scale that you can see, stop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move the model, click [G]+[x/y/z]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move along the local axis, rather than global axis, click [G]+[x/y/z]+[x/y/z]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rotate the model, click [R]+[x/y/z]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rotate along the local axis, rather than global axis, click [R]+[x/y/z]+[x/y/z]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scale the model, click [S]+[x/y/z]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scale along the local axis, rather than global axis, click [S]+[x/y/z]+[x/y/z]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96" y="433350"/>
            <a:ext cx="2820104" cy="2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150" y="1975163"/>
            <a:ext cx="2820100" cy="280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It might be hard to visualize rotating or scaling along local axis without seeing local axis, so you can change that on the bottom toolbar 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806831"/>
            <a:ext cx="4349400" cy="1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Once you have put it in the right position, go to the right toolbar, click on the wrench icon -&gt; “Add Modifier” -&gt; “Boolean”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IMAGE IS WRONG! You should select the main object, not the cylinder when applying boolean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You want to cut the hole in the dragon, not cut a dragon-shape hole in the cylinder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42550"/>
            <a:ext cx="3042950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82" y="2131450"/>
            <a:ext cx="3439924" cy="26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Change Operation to “Difference” (it’s a drop down menu)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Use the eyedrop icon near Object to select your cylinder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27425"/>
            <a:ext cx="39528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800" y="1996825"/>
            <a:ext cx="2286025" cy="2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hole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Click on the eye icon next to the cylinder’s name to not see it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should be able to see the hole you’ve made very clearly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750"/>
            <a:ext cx="40862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50" y="2228600"/>
            <a:ext cx="2582650" cy="2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Pre-workshop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30700" y="2319050"/>
            <a:ext cx="43350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Read and do stuff assigned in sections up to and including “Install and open Blender”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base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the skills you learned when moving, rotating, and scaling a model to make the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another cylinder and manipulate it into a base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sure the main model (ex: dragon) overlaps a bit with the base so it can become a single solid model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335825"/>
            <a:ext cx="4310849" cy="189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50" y="2130821"/>
            <a:ext cx="4193006" cy="2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only the model you want to export (hold [Shift] to select multiple things at once)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haven’t noticed by now, a model that is selected has an orange highlight around it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2525"/>
            <a:ext cx="3952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150" y="510350"/>
            <a:ext cx="2610325" cy="43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Exporting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Tick yes on “Selection Only” and “Apply Modifiers”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will make sure only the stuff we’ve selected is exported (so the hole model doesn’t get exported), and the hole is actually cut into the main model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it anywhere you’d like by clicking “Export STL”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Save the whole Blender project by pressing [Ctrl]+[S], find a good directory, then click “Save As Blender File” 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It’ll say “Save As” the first time you save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0" l="0" r="5437" t="0"/>
          <a:stretch/>
        </p:blipFill>
        <p:spPr>
          <a:xfrm>
            <a:off x="4572000" y="251325"/>
            <a:ext cx="2985726" cy="46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688" y="1558150"/>
            <a:ext cx="2409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688" y="3400963"/>
            <a:ext cx="2524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product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open it with 3D viewer (Windows) or Preview (Mac)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it to Cura to print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849"/>
            <a:ext cx="3848400" cy="4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useful/cool stuff I didn’t mention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edit mode,</a:t>
            </a:r>
            <a:r>
              <a:rPr lang="en-GB"/>
              <a:t> [Alt]+[S] to shrink/fatten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for clearances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object mode, there’s Decimate as one of the boolean operations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to make low-poly toys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An example of what I’ve made using this method: SD card holder attached to 3D printer </a:t>
            </a:r>
            <a:endParaRPr sz="2000"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SD card holder with boolean difference to cut it to have only one SD card slot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https://www.thingiverse.com/thing:56074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Spool holder with boolean difference to cut out for only the section to slot into aluminum extrusion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https://www.thingiverse.com/thing:1608830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Export them together</a:t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5">
            <a:alphaModFix/>
          </a:blip>
          <a:srcRect b="13404" l="28603" r="34758" t="12207"/>
          <a:stretch/>
        </p:blipFill>
        <p:spPr>
          <a:xfrm>
            <a:off x="6624500" y="442275"/>
            <a:ext cx="2191500" cy="3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6">
            <a:alphaModFix/>
          </a:blip>
          <a:srcRect b="18394" l="37302" r="35094" t="36198"/>
          <a:stretch/>
        </p:blipFill>
        <p:spPr>
          <a:xfrm>
            <a:off x="4652050" y="516400"/>
            <a:ext cx="1651125" cy="2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7">
            <a:alphaModFix/>
          </a:blip>
          <a:srcRect b="15160" l="26741" r="25607" t="48552"/>
          <a:stretch/>
        </p:blipFill>
        <p:spPr>
          <a:xfrm>
            <a:off x="5333625" y="2671825"/>
            <a:ext cx="2045714" cy="2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7745275" y="2958025"/>
            <a:ext cx="550500" cy="61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6303175" y="1283450"/>
            <a:ext cx="650400" cy="65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further readings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Modeling organic shapes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https://blender.stackexchange.com/questions/45925/whats-the-best-way-to-model-organic-shapes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Physics simulation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https://github.com/jonbruner/blender/tree/master/Cloth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there’s a word you don’t understand in the slide, let me know and I’ll add it here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keyboard shortcut, I’ll use [ 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it’s a mouse click, I’ll use “ 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We’ll walk through the process of making something similar to this pencil cup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https://www.thingiverse.com/thing:2143549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https://www.thingiverse.com/thing:933001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You’ll learn some Blender basics along 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Enough to get you through 90% of 3D printing prototyping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21429" r="20370" t="0"/>
          <a:stretch/>
        </p:blipFill>
        <p:spPr>
          <a:xfrm>
            <a:off x="4528350" y="1333367"/>
            <a:ext cx="2715926" cy="35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22029" r="19473" t="0"/>
          <a:stretch/>
        </p:blipFill>
        <p:spPr>
          <a:xfrm>
            <a:off x="6197375" y="337375"/>
            <a:ext cx="2514975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303100"/>
            <a:ext cx="7518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Blender is better than Solidworks (sometimes)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35462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#1: Save time (and money)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most basic, first iteration prototypes, most likely someone’s already made something similar that you can adapt to your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they’ve put it up for free, online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Adapting it to your ideas is less time, compared to CAD something from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Popular 3d-print-able format for 3D models is STL (mesh, not CAD files, unfortunately), so Blender is better suited than Solidworks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4799025" y="1354625"/>
            <a:ext cx="39294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#2: You can do everything Meshmixer does with Blender, and more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examples: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Closing hole: https://blender.stackexchange.com/questions/52661/how-can-i-close-a-big-hole-in-a-mesh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Plane cut: https://blender.stackexchange.com/questions/88578/how-do-i-bisect-along-an-axis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Much larger user community than Meshmixer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Someone’s already answered any question to anything you need to fix in Blender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useful Blender plugins people write and put up for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do animation, video editing, modeling, etc. (and even CAD if you want to)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models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30700" y="2319050"/>
            <a:ext cx="41388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main elements of this project are: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hole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bottom plate if the hole cuts through the model, or model doesn’t stand on itself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make the hole and the bottom plate in Blender, so for now, find a nice model on thingiverse.com you want to put a hole through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Good if it’s solid block that stands on its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Ideas: dogs, cats, skull, moon, globe, turtle, bunny, R2D2, mushroom cloud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to blender.org, download, and install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It’s a fairly clean website unlike Lulzbot’s so I won’t go into detail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I’ll use Blender 2.79 in this workshop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Blender 2.80’s new UI is easier to use, but there isn’t as much resources on it online yet, so I’ll stick with Blender 2.79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it once you’re done, click anywhere outside the center to make the middle pop up go away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1463188"/>
            <a:ext cx="4299302" cy="221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and open Blender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rid of the default cube by pressing [X] and click “Delete”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588"/>
            <a:ext cx="2514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